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8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24CB1-8E7E-3825-E448-36446DAF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2746F-FBFA-3651-1842-50DA00711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1F31F-4981-582A-1F70-8EDE82B08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66D6-2119-8924-77E2-C29B592DB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44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1580A-E246-0211-54AC-2E55CAF1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78941-8747-E7BB-BA37-EE0C76DA2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2B803-1899-6D69-6618-EFA4C70A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9A65-475B-F347-B383-7E6B967F8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D7D0-7B8B-F3F4-D412-E45766904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55EDD-5578-B98E-52B0-A468F07DA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3AF4A-6DEA-62FA-6D91-AAEB7F3CB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621D0-4903-BC25-E0CD-45250144F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4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5D60-684B-945D-5210-9CC64B71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50804-5B44-DBA5-CD72-B72EED583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94992-B955-5B17-1FA2-25A39AFAC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AC5BF-0DA9-F1C9-1468-F858146A8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0824-8E7D-F2DA-E8C2-CCCB072F3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DE3D1-2FC4-88D9-318A-3678EA531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63740-15BA-B7A0-974C-6AB21E3A6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E9446-2ABB-77A3-0336-571198807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BBB6-5C2C-E095-0C91-37E5043CB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A51FFF-965A-8A30-FB78-73B3619D1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CF100-3B06-4458-F2F2-E628D889E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DADAD-3AA3-A1A8-E03C-044D4EAC3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7B057-A31D-2D1F-A4A4-6DB4CFB6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D4378-2118-A86A-E445-C5A133F0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84750-F00C-432E-4DA1-D75538ACF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1D7C-F3E5-54B0-4C13-77DCE0B80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2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2CC4-30FB-430D-3DCF-BF9484FE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21CBB-B5BA-1904-86D3-2C3E69D9F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21E3F-7568-FFBC-3BD9-F2DB233F4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C1676-B10C-F536-9EBE-139EDD092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2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CC56-FFC6-D5E8-AAAE-82068FDA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46249-0B12-AD37-309C-986187C65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4A5C-BD85-853E-3762-40A1EB225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4755E-CF55-D7BC-2ED0-B836545A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CA74D-79D1-930E-A029-D16AF540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C53B1-6D4A-B1AE-C9B2-404982510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81B5F-2679-B3F0-5EBD-F5273FA3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74446-87EE-3380-0555-47BE861D8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Order Statistics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Median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4159-6C95-94C5-35B2-7802A33D3408}"/>
              </a:ext>
            </a:extLst>
          </p:cNvPr>
          <p:cNvSpPr txBox="1">
            <a:spLocks/>
          </p:cNvSpPr>
          <p:nvPr/>
        </p:nvSpPr>
        <p:spPr>
          <a:xfrm>
            <a:off x="7362825" y="5674389"/>
            <a:ext cx="2895600" cy="5168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Youssef 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3A47B-6461-FF8D-7C01-0DBE7AABF836}"/>
              </a:ext>
            </a:extLst>
          </p:cNvPr>
          <p:cNvSpPr txBox="1">
            <a:spLocks/>
          </p:cNvSpPr>
          <p:nvPr/>
        </p:nvSpPr>
        <p:spPr>
          <a:xfrm>
            <a:off x="374883" y="4929990"/>
            <a:ext cx="4941771" cy="1718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CSC382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D18E8-393A-C2A5-C8D1-4A1906E8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2CC979E-B256-731A-399C-1C493D9B464A}"/>
              </a:ext>
            </a:extLst>
          </p:cNvPr>
          <p:cNvSpPr txBox="1">
            <a:spLocks/>
          </p:cNvSpPr>
          <p:nvPr/>
        </p:nvSpPr>
        <p:spPr>
          <a:xfrm>
            <a:off x="4857750" y="1475402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269B35B-2F88-450A-4515-F5F3F3F922FD}"/>
              </a:ext>
            </a:extLst>
          </p:cNvPr>
          <p:cNvSpPr txBox="1">
            <a:spLocks/>
          </p:cNvSpPr>
          <p:nvPr/>
        </p:nvSpPr>
        <p:spPr>
          <a:xfrm>
            <a:off x="4819650" y="4853937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992C4DD-EB33-49CD-FF51-0C511987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79154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FD94B88-25F1-467B-AAF0-F13661C1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79154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BC84D74-5E0B-7108-3035-B7C34E61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984952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338D73DE-C75F-7A4A-6A26-5E472B00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4014500"/>
            <a:ext cx="375285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1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9B7C-D444-F609-667B-FD03DCCC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DBCA57C-FB29-5970-5AF7-23C00F5E8472}"/>
              </a:ext>
            </a:extLst>
          </p:cNvPr>
          <p:cNvSpPr txBox="1">
            <a:spLocks/>
          </p:cNvSpPr>
          <p:nvPr/>
        </p:nvSpPr>
        <p:spPr>
          <a:xfrm>
            <a:off x="4857750" y="1475402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C47F0A5-BD50-0076-FE5C-8DCD0E544498}"/>
              </a:ext>
            </a:extLst>
          </p:cNvPr>
          <p:cNvSpPr txBox="1">
            <a:spLocks/>
          </p:cNvSpPr>
          <p:nvPr/>
        </p:nvSpPr>
        <p:spPr>
          <a:xfrm>
            <a:off x="4819650" y="4853937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24C36ED-43BC-B448-406C-65153D86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74944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0DB3A3B-F3AC-4EFA-ADC5-C5BF5248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74945"/>
            <a:ext cx="3314699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30F655E5-8B7B-9478-AA48-426A6F11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664166"/>
            <a:ext cx="3209925" cy="30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B835435B-1365-37E8-9DD4-2F30A64E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49" y="3660331"/>
            <a:ext cx="3209925" cy="30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C5EA0-3758-1891-73CC-FDC38A22B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27A50E81-CAF1-E1D0-C06A-2DEBE1E64201}"/>
              </a:ext>
            </a:extLst>
          </p:cNvPr>
          <p:cNvSpPr txBox="1">
            <a:spLocks/>
          </p:cNvSpPr>
          <p:nvPr/>
        </p:nvSpPr>
        <p:spPr>
          <a:xfrm>
            <a:off x="4857750" y="1475402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60FF4BE-118A-D9D4-8EDA-FCF133CE3FA8}"/>
              </a:ext>
            </a:extLst>
          </p:cNvPr>
          <p:cNvSpPr txBox="1">
            <a:spLocks/>
          </p:cNvSpPr>
          <p:nvPr/>
        </p:nvSpPr>
        <p:spPr>
          <a:xfrm>
            <a:off x="4819650" y="4853937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807CA4E-A1A6-635C-AD14-8EB81A96D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0" y="417345"/>
            <a:ext cx="4244847" cy="282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BE0EC5B-CE2F-3907-BDFC-C2E64DCA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7344"/>
            <a:ext cx="4244846" cy="28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A5A8235-1410-EDFD-0375-E83C32D1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8" y="3952875"/>
            <a:ext cx="2743202" cy="27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307E838-F709-0686-84BD-865679CA6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4" y="3952874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9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18A0-78A1-1E5D-17A4-84B2BE486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B9BB5A59-7258-0441-94DE-84F7611EB565}"/>
              </a:ext>
            </a:extLst>
          </p:cNvPr>
          <p:cNvSpPr txBox="1">
            <a:spLocks/>
          </p:cNvSpPr>
          <p:nvPr/>
        </p:nvSpPr>
        <p:spPr>
          <a:xfrm>
            <a:off x="4856351" y="2471379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5E97842-C446-95DC-88A7-B287222EF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" y="1378556"/>
            <a:ext cx="4587269" cy="305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E5744D2-E880-C176-1B63-4C3C6FDA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50" y="1378556"/>
            <a:ext cx="4587269" cy="305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6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E78E4B2-6B23-0A9E-BD0D-AE067DD0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50" y="1400175"/>
            <a:ext cx="7734300" cy="58007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9DE03AF-12E3-7800-C3D8-F355EFE26E32}"/>
              </a:ext>
            </a:extLst>
          </p:cNvPr>
          <p:cNvSpPr txBox="1">
            <a:spLocks/>
          </p:cNvSpPr>
          <p:nvPr/>
        </p:nvSpPr>
        <p:spPr>
          <a:xfrm>
            <a:off x="3619496" y="0"/>
            <a:ext cx="5591175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Statistic Algorithm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91192F3-FD01-7647-D72A-8D74388B8EC1}"/>
              </a:ext>
            </a:extLst>
          </p:cNvPr>
          <p:cNvSpPr txBox="1">
            <a:spLocks/>
          </p:cNvSpPr>
          <p:nvPr/>
        </p:nvSpPr>
        <p:spPr>
          <a:xfrm>
            <a:off x="2433950" y="409575"/>
            <a:ext cx="7734300" cy="125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 i="0" dirty="0">
                <a:effectLst/>
                <a:latin typeface="-apple-system"/>
              </a:rPr>
              <a:t>Run Time for all combination of n and N.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https://www.canva.com/design/DAF9L9m6cMk/Tj1pmhV5qKzXluBXy5g3gg/edit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DE3995D2-DDE6-B6DF-B937-2122E04ABE66}"/>
              </a:ext>
            </a:extLst>
          </p:cNvPr>
          <p:cNvSpPr txBox="1">
            <a:spLocks/>
          </p:cNvSpPr>
          <p:nvPr/>
        </p:nvSpPr>
        <p:spPr>
          <a:xfrm>
            <a:off x="2110100" y="70047"/>
            <a:ext cx="7734300" cy="1949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i="0" dirty="0">
                <a:solidFill>
                  <a:srgbClr val="1F2328"/>
                </a:solidFill>
                <a:effectLst/>
                <a:latin typeface="-apple-system"/>
              </a:rPr>
              <a:t>Results For Median Filtering Images</a:t>
            </a:r>
            <a:endParaRPr lang="en-US" sz="2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ctr">
              <a:lnSpc>
                <a:spcPct val="100000"/>
              </a:lnSpc>
            </a:pP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-used .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png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 files for this project that I found online and using Python libraries such as: Python Imaging Library: to extract images and save images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: to turn the image into a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 array that we can run our order stat algorithm on glob: to access my files and operating system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56C68B-4CBA-FB96-B6E4-47357FEA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00" y="201930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AC15087-3323-9AC8-EACC-B486668C925F}"/>
              </a:ext>
            </a:extLst>
          </p:cNvPr>
          <p:cNvSpPr txBox="1">
            <a:spLocks/>
          </p:cNvSpPr>
          <p:nvPr/>
        </p:nvSpPr>
        <p:spPr>
          <a:xfrm>
            <a:off x="4486275" y="2814933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800BF5-47A2-B7ED-EB7E-08485744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1930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687C-0990-57B0-C542-046327E4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C1FC179B-E089-EA86-0842-86705B3C20EC}"/>
              </a:ext>
            </a:extLst>
          </p:cNvPr>
          <p:cNvSpPr txBox="1">
            <a:spLocks/>
          </p:cNvSpPr>
          <p:nvPr/>
        </p:nvSpPr>
        <p:spPr>
          <a:xfrm>
            <a:off x="4533900" y="1014708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05572A-9E1D-371F-AC34-929015BF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9075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74B630C-2970-5B80-B772-A8F024D6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19075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485D38A-1D44-F0EA-3F25-0A8291A8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9565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9570BEF-BA31-BAFA-B328-849BDAB9CBBB}"/>
              </a:ext>
            </a:extLst>
          </p:cNvPr>
          <p:cNvSpPr txBox="1">
            <a:spLocks/>
          </p:cNvSpPr>
          <p:nvPr/>
        </p:nvSpPr>
        <p:spPr>
          <a:xfrm>
            <a:off x="4572000" y="4127149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07B7737-17F6-4E85-C3CA-9A294B8E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04892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AE609-F3BC-7A07-84EC-D959A48E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A287E08-CAAC-3869-9DB3-F83D491EF284}"/>
              </a:ext>
            </a:extLst>
          </p:cNvPr>
          <p:cNvSpPr txBox="1">
            <a:spLocks/>
          </p:cNvSpPr>
          <p:nvPr/>
        </p:nvSpPr>
        <p:spPr>
          <a:xfrm>
            <a:off x="4533900" y="1014708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07DF58B-4147-BF37-36EC-FED36C7B4F56}"/>
              </a:ext>
            </a:extLst>
          </p:cNvPr>
          <p:cNvSpPr txBox="1">
            <a:spLocks/>
          </p:cNvSpPr>
          <p:nvPr/>
        </p:nvSpPr>
        <p:spPr>
          <a:xfrm>
            <a:off x="4572000" y="4127149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3C353B-AC97-D8AE-6476-A1EFD3AF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23825"/>
            <a:ext cx="3788709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5EFB23C-1CFD-98D4-FCE1-6656FAFF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54" y="123824"/>
            <a:ext cx="3874816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1C0802-26F5-0566-315C-4A8073D9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85" y="3543299"/>
            <a:ext cx="4086226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63A485-C766-1F5F-DCB7-549F0759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88" y="3543299"/>
            <a:ext cx="4278965" cy="28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1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E4C54-190F-62B2-4258-B1015271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1D704832-998E-78ED-6A93-5A114DD289D1}"/>
              </a:ext>
            </a:extLst>
          </p:cNvPr>
          <p:cNvSpPr txBox="1">
            <a:spLocks/>
          </p:cNvSpPr>
          <p:nvPr/>
        </p:nvSpPr>
        <p:spPr>
          <a:xfrm>
            <a:off x="4533900" y="1014708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0B992D7-2A50-8D02-98F1-CE122F7FC515}"/>
              </a:ext>
            </a:extLst>
          </p:cNvPr>
          <p:cNvSpPr txBox="1">
            <a:spLocks/>
          </p:cNvSpPr>
          <p:nvPr/>
        </p:nvSpPr>
        <p:spPr>
          <a:xfrm>
            <a:off x="4533900" y="5025707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546EEF-54CB-75D4-6ADB-2C96677D9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9" y="0"/>
            <a:ext cx="3719511" cy="3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8983690-721C-642D-0DDD-887FC99F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0"/>
            <a:ext cx="3871912" cy="40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DEC5188-79E0-AF9B-B99E-CF397021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9" y="4163399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26A16BE-C34C-F016-6A9F-B86F10075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4" y="4163399"/>
            <a:ext cx="3871911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3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A88F-0FD9-63C8-13FC-92A3D7B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67C47D58-9475-E51A-7DCD-DDD066957DC4}"/>
              </a:ext>
            </a:extLst>
          </p:cNvPr>
          <p:cNvSpPr txBox="1">
            <a:spLocks/>
          </p:cNvSpPr>
          <p:nvPr/>
        </p:nvSpPr>
        <p:spPr>
          <a:xfrm>
            <a:off x="4533900" y="1014708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594E643-E470-E490-91EC-FEAD7BFAE24C}"/>
              </a:ext>
            </a:extLst>
          </p:cNvPr>
          <p:cNvSpPr txBox="1">
            <a:spLocks/>
          </p:cNvSpPr>
          <p:nvPr/>
        </p:nvSpPr>
        <p:spPr>
          <a:xfrm>
            <a:off x="4533900" y="4847260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5F4484-609D-4CCD-8E58-29FBA72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4115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F32D63-2774-DBB9-4BA0-E2C087F4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34115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97F7FB3-9B04-9928-AB24-C04E92FE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3846840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DF83761-E9ED-04DF-318C-ADE7B622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7" y="3846839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62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86B5C-B53E-C5B2-E9E2-448E9BB0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E2D749B-D79F-E895-66A0-59B0AC57BFB0}"/>
              </a:ext>
            </a:extLst>
          </p:cNvPr>
          <p:cNvSpPr txBox="1">
            <a:spLocks/>
          </p:cNvSpPr>
          <p:nvPr/>
        </p:nvSpPr>
        <p:spPr>
          <a:xfrm>
            <a:off x="4533900" y="1014708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83C7836-00D9-0454-C7BC-E6E331AF8CB0}"/>
              </a:ext>
            </a:extLst>
          </p:cNvPr>
          <p:cNvSpPr txBox="1">
            <a:spLocks/>
          </p:cNvSpPr>
          <p:nvPr/>
        </p:nvSpPr>
        <p:spPr>
          <a:xfrm>
            <a:off x="4533900" y="4847260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624883-B140-16F6-8EAE-B5BDD708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0050"/>
            <a:ext cx="3162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5D3F053-130E-37D5-1C13-96429CF5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400050"/>
            <a:ext cx="3162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8C3EED9-0227-1FA2-1A3E-AF0BE545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401955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660E7CB-0114-63F2-F8F1-0846B146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401955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64EB-CF2B-71F3-95C0-E85BFF0E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9A888DF-85CC-057C-E0B0-E6D5D029B45C}"/>
              </a:ext>
            </a:extLst>
          </p:cNvPr>
          <p:cNvSpPr txBox="1">
            <a:spLocks/>
          </p:cNvSpPr>
          <p:nvPr/>
        </p:nvSpPr>
        <p:spPr>
          <a:xfrm>
            <a:off x="4857750" y="1475402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0152D0D-49DB-C454-EF4C-79F04FAEFBE0}"/>
              </a:ext>
            </a:extLst>
          </p:cNvPr>
          <p:cNvSpPr txBox="1">
            <a:spLocks/>
          </p:cNvSpPr>
          <p:nvPr/>
        </p:nvSpPr>
        <p:spPr>
          <a:xfrm>
            <a:off x="4533900" y="4847260"/>
            <a:ext cx="1828800" cy="35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1F2328"/>
                </a:solidFill>
                <a:effectLst/>
                <a:latin typeface="-apple-system"/>
              </a:rPr>
              <a:t>-&gt;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1B0F27-4D95-8125-A577-415920D1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7639"/>
            <a:ext cx="2952750" cy="35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D95AE83-CA66-3B98-30DA-DC2EBD90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147639"/>
            <a:ext cx="2952750" cy="35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52402C5-F59A-C396-9F4D-35963005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005751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15E433D-1E2F-76C1-EB28-98F35AF1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005751"/>
            <a:ext cx="375285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31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{E7ECAED3-A13B-470C-8057-038D7CECC322}tf67328976_win32</Template>
  <TotalTime>41</TotalTime>
  <Words>179</Words>
  <Application>Microsoft Office PowerPoint</Application>
  <PresentationFormat>Widescreen</PresentationFormat>
  <Paragraphs>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Tenorite</vt:lpstr>
      <vt:lpstr>Custom</vt:lpstr>
      <vt:lpstr>Order Statistics and Median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Mohamed</dc:creator>
  <cp:lastModifiedBy>Youssef Mohamed</cp:lastModifiedBy>
  <cp:revision>1</cp:revision>
  <dcterms:created xsi:type="dcterms:W3CDTF">2024-12-04T01:55:25Z</dcterms:created>
  <dcterms:modified xsi:type="dcterms:W3CDTF">2024-12-04T02:36:44Z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